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4"/>
  </p:notesMasterIdLst>
  <p:handoutMasterIdLst>
    <p:handoutMasterId r:id="rId5"/>
  </p:handoutMasterIdLst>
  <p:sldIdLst>
    <p:sldId id="3143" r:id="rId2"/>
    <p:sldId id="3145" r:id="rId3"/>
  </p:sldIdLst>
  <p:sldSz cx="12192000" cy="6858000"/>
  <p:notesSz cx="6858000" cy="9144000"/>
  <p:embeddedFontLst>
    <p:embeddedFont>
      <p:font typeface="楷体" pitchFamily="49" charset="-122"/>
      <p:regular r:id="rId6"/>
    </p:embeddedFont>
    <p:embeddedFont>
      <p:font typeface="微软雅黑" pitchFamily="34" charset="-122"/>
      <p:regular r:id="rId7"/>
      <p:bold r:id="rId8"/>
    </p:embeddedFont>
    <p:embeddedFont>
      <p:font typeface="方正粗黑宋简体" pitchFamily="2" charset="-122"/>
      <p:regular r:id="rId9"/>
    </p:embeddedFont>
  </p:embeddedFontLst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95190"/>
    <a:srgbClr val="DE954C"/>
    <a:srgbClr val="3E008D"/>
    <a:srgbClr val="FCFCFC"/>
    <a:srgbClr val="195191"/>
    <a:srgbClr val="304A9D"/>
    <a:srgbClr val="FBEDA6"/>
    <a:srgbClr val="C6E6A2"/>
    <a:srgbClr val="F5F5F5"/>
    <a:srgbClr val="FDF8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8261" autoAdjust="0"/>
  </p:normalViewPr>
  <p:slideViewPr>
    <p:cSldViewPr snapToGrid="0">
      <p:cViewPr>
        <p:scale>
          <a:sx n="70" d="100"/>
          <a:sy n="70" d="100"/>
        </p:scale>
        <p:origin x="-1956" y="-10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4014"/>
    </p:cViewPr>
  </p:sorterViewPr>
  <p:notesViewPr>
    <p:cSldViewPr snapToGrid="0" showGuides="1">
      <p:cViewPr varScale="1">
        <p:scale>
          <a:sx n="86" d="100"/>
          <a:sy n="86" d="100"/>
        </p:scale>
        <p:origin x="-384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EBBE5-BFED-47B7-A691-6504C83E179D}" type="datetimeFigureOut">
              <a:rPr lang="zh-CN" altLang="en-US" smtClean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pPr/>
              <a:t>2019/12/17</a:t>
            </a:fld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B9190-B8A4-4414-8A9E-440B30328317}" type="slidenum">
              <a:rPr lang="zh-CN" altLang="en-US" smtClean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pPr/>
              <a:t>‹#›</a:t>
            </a:fld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665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5D13BBE5-0BEA-4494-9BEF-C8C2F48C9E2D}" type="datetimeFigureOut">
              <a:rPr lang="zh-CN" altLang="en-US" smtClean="0"/>
              <a:pPr/>
              <a:t>2019/12/17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F1CB8912-F0BA-4AD8-8415-DA1F26BCB09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89559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296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8746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97786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06" y="-612"/>
            <a:ext cx="12193506" cy="685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556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404040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62940" y="2209251"/>
            <a:ext cx="3683000" cy="4133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595959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244840" y="2220346"/>
            <a:ext cx="3747770" cy="3734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595959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1568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+mn-ea"/>
              </a:rPr>
              <a:t>ibaotu.com</a:t>
            </a:r>
          </a:p>
        </p:txBody>
      </p:sp>
      <p:sp>
        <p:nvSpPr>
          <p:cNvPr id="3" name="任意多边形 2"/>
          <p:cNvSpPr/>
          <p:nvPr userDrawn="1"/>
        </p:nvSpPr>
        <p:spPr>
          <a:xfrm rot="16200000" flipV="1">
            <a:off x="625194" y="39853"/>
            <a:ext cx="654166" cy="1133028"/>
          </a:xfrm>
          <a:custGeom>
            <a:avLst/>
            <a:gdLst>
              <a:gd name="connsiteX0" fmla="*/ 2295553 w 2525578"/>
              <a:gd name="connsiteY0" fmla="*/ 3668210 h 4374350"/>
              <a:gd name="connsiteX1" fmla="*/ 1839960 w 2525578"/>
              <a:gd name="connsiteY1" fmla="*/ 3836330 h 4374350"/>
              <a:gd name="connsiteX2" fmla="*/ 1839313 w 2525578"/>
              <a:gd name="connsiteY2" fmla="*/ 3834596 h 4374350"/>
              <a:gd name="connsiteX3" fmla="*/ 376621 w 2525578"/>
              <a:gd name="connsiteY3" fmla="*/ 4374350 h 4374350"/>
              <a:gd name="connsiteX4" fmla="*/ 0 w 2525578"/>
              <a:gd name="connsiteY4" fmla="*/ 3997729 h 4374350"/>
              <a:gd name="connsiteX5" fmla="*/ 0 w 2525578"/>
              <a:gd name="connsiteY5" fmla="*/ 1053163 h 4374350"/>
              <a:gd name="connsiteX6" fmla="*/ 230025 w 2525578"/>
              <a:gd name="connsiteY6" fmla="*/ 706140 h 4374350"/>
              <a:gd name="connsiteX7" fmla="*/ 685618 w 2525578"/>
              <a:gd name="connsiteY7" fmla="*/ 538020 h 4374350"/>
              <a:gd name="connsiteX8" fmla="*/ 686265 w 2525578"/>
              <a:gd name="connsiteY8" fmla="*/ 539754 h 4374350"/>
              <a:gd name="connsiteX9" fmla="*/ 2148957 w 2525578"/>
              <a:gd name="connsiteY9" fmla="*/ 0 h 4374350"/>
              <a:gd name="connsiteX10" fmla="*/ 2525578 w 2525578"/>
              <a:gd name="connsiteY10" fmla="*/ 376621 h 4374350"/>
              <a:gd name="connsiteX11" fmla="*/ 2525578 w 2525578"/>
              <a:gd name="connsiteY11" fmla="*/ 3321187 h 4374350"/>
              <a:gd name="connsiteX12" fmla="*/ 2295553 w 2525578"/>
              <a:gd name="connsiteY12" fmla="*/ 3668210 h 4374350"/>
              <a:gd name="connsiteX0" fmla="*/ 2295553 w 2525578"/>
              <a:gd name="connsiteY0" fmla="*/ 3668210 h 4374350"/>
              <a:gd name="connsiteX1" fmla="*/ 1839960 w 2525578"/>
              <a:gd name="connsiteY1" fmla="*/ 3836330 h 4374350"/>
              <a:gd name="connsiteX2" fmla="*/ 376621 w 2525578"/>
              <a:gd name="connsiteY2" fmla="*/ 4374350 h 4374350"/>
              <a:gd name="connsiteX3" fmla="*/ 0 w 2525578"/>
              <a:gd name="connsiteY3" fmla="*/ 3997729 h 4374350"/>
              <a:gd name="connsiteX4" fmla="*/ 0 w 2525578"/>
              <a:gd name="connsiteY4" fmla="*/ 1053163 h 4374350"/>
              <a:gd name="connsiteX5" fmla="*/ 230025 w 2525578"/>
              <a:gd name="connsiteY5" fmla="*/ 706140 h 4374350"/>
              <a:gd name="connsiteX6" fmla="*/ 685618 w 2525578"/>
              <a:gd name="connsiteY6" fmla="*/ 538020 h 4374350"/>
              <a:gd name="connsiteX7" fmla="*/ 686265 w 2525578"/>
              <a:gd name="connsiteY7" fmla="*/ 539754 h 4374350"/>
              <a:gd name="connsiteX8" fmla="*/ 2148957 w 2525578"/>
              <a:gd name="connsiteY8" fmla="*/ 0 h 4374350"/>
              <a:gd name="connsiteX9" fmla="*/ 2525578 w 2525578"/>
              <a:gd name="connsiteY9" fmla="*/ 376621 h 4374350"/>
              <a:gd name="connsiteX10" fmla="*/ 2525578 w 2525578"/>
              <a:gd name="connsiteY10" fmla="*/ 3321187 h 4374350"/>
              <a:gd name="connsiteX11" fmla="*/ 2295553 w 2525578"/>
              <a:gd name="connsiteY11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685618 w 2525578"/>
              <a:gd name="connsiteY5" fmla="*/ 538020 h 4374350"/>
              <a:gd name="connsiteX6" fmla="*/ 686265 w 2525578"/>
              <a:gd name="connsiteY6" fmla="*/ 539754 h 4374350"/>
              <a:gd name="connsiteX7" fmla="*/ 2148957 w 2525578"/>
              <a:gd name="connsiteY7" fmla="*/ 0 h 4374350"/>
              <a:gd name="connsiteX8" fmla="*/ 2525578 w 2525578"/>
              <a:gd name="connsiteY8" fmla="*/ 376621 h 4374350"/>
              <a:gd name="connsiteX9" fmla="*/ 2525578 w 2525578"/>
              <a:gd name="connsiteY9" fmla="*/ 3321187 h 4374350"/>
              <a:gd name="connsiteX10" fmla="*/ 2295553 w 2525578"/>
              <a:gd name="connsiteY10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685618 w 2525578"/>
              <a:gd name="connsiteY5" fmla="*/ 538020 h 4374350"/>
              <a:gd name="connsiteX6" fmla="*/ 2148957 w 2525578"/>
              <a:gd name="connsiteY6" fmla="*/ 0 h 4374350"/>
              <a:gd name="connsiteX7" fmla="*/ 2525578 w 2525578"/>
              <a:gd name="connsiteY7" fmla="*/ 376621 h 4374350"/>
              <a:gd name="connsiteX8" fmla="*/ 2525578 w 2525578"/>
              <a:gd name="connsiteY8" fmla="*/ 3321187 h 4374350"/>
              <a:gd name="connsiteX9" fmla="*/ 2295553 w 2525578"/>
              <a:gd name="connsiteY9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2148957 w 2525578"/>
              <a:gd name="connsiteY5" fmla="*/ 0 h 4374350"/>
              <a:gd name="connsiteX6" fmla="*/ 2525578 w 2525578"/>
              <a:gd name="connsiteY6" fmla="*/ 376621 h 4374350"/>
              <a:gd name="connsiteX7" fmla="*/ 2525578 w 2525578"/>
              <a:gd name="connsiteY7" fmla="*/ 3321187 h 4374350"/>
              <a:gd name="connsiteX8" fmla="*/ 2295553 w 2525578"/>
              <a:gd name="connsiteY8" fmla="*/ 3668210 h 437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578" h="4374350">
                <a:moveTo>
                  <a:pt x="2295553" y="3668210"/>
                </a:moveTo>
                <a:lnTo>
                  <a:pt x="376621" y="4374350"/>
                </a:lnTo>
                <a:cubicBezTo>
                  <a:pt x="168621" y="4374350"/>
                  <a:pt x="0" y="4205731"/>
                  <a:pt x="0" y="3997729"/>
                </a:cubicBezTo>
                <a:lnTo>
                  <a:pt x="0" y="1053163"/>
                </a:lnTo>
                <a:cubicBezTo>
                  <a:pt x="0" y="897164"/>
                  <a:pt x="94851" y="763312"/>
                  <a:pt x="230025" y="706140"/>
                </a:cubicBezTo>
                <a:lnTo>
                  <a:pt x="2148957" y="0"/>
                </a:lnTo>
                <a:cubicBezTo>
                  <a:pt x="2356957" y="1"/>
                  <a:pt x="2525578" y="168619"/>
                  <a:pt x="2525578" y="376621"/>
                </a:cubicBezTo>
                <a:lnTo>
                  <a:pt x="2525578" y="3321187"/>
                </a:lnTo>
                <a:cubicBezTo>
                  <a:pt x="2525578" y="3477186"/>
                  <a:pt x="2430727" y="3611038"/>
                  <a:pt x="2295553" y="3668210"/>
                </a:cubicBezTo>
                <a:close/>
              </a:path>
            </a:pathLst>
          </a:custGeom>
          <a:gradFill flip="none" rotWithShape="0">
            <a:gsLst>
              <a:gs pos="0">
                <a:schemeClr val="accent2">
                  <a:alpha val="90000"/>
                </a:schemeClr>
              </a:gs>
              <a:gs pos="100000">
                <a:schemeClr val="accent2">
                  <a:lumMod val="75000"/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>
          <a:xfrm rot="16200000" flipV="1">
            <a:off x="968094" y="316135"/>
            <a:ext cx="654166" cy="1133028"/>
          </a:xfrm>
          <a:custGeom>
            <a:avLst/>
            <a:gdLst>
              <a:gd name="connsiteX0" fmla="*/ 2295553 w 2525578"/>
              <a:gd name="connsiteY0" fmla="*/ 3668210 h 4374350"/>
              <a:gd name="connsiteX1" fmla="*/ 1839960 w 2525578"/>
              <a:gd name="connsiteY1" fmla="*/ 3836330 h 4374350"/>
              <a:gd name="connsiteX2" fmla="*/ 1839313 w 2525578"/>
              <a:gd name="connsiteY2" fmla="*/ 3834596 h 4374350"/>
              <a:gd name="connsiteX3" fmla="*/ 376621 w 2525578"/>
              <a:gd name="connsiteY3" fmla="*/ 4374350 h 4374350"/>
              <a:gd name="connsiteX4" fmla="*/ 0 w 2525578"/>
              <a:gd name="connsiteY4" fmla="*/ 3997729 h 4374350"/>
              <a:gd name="connsiteX5" fmla="*/ 0 w 2525578"/>
              <a:gd name="connsiteY5" fmla="*/ 1053163 h 4374350"/>
              <a:gd name="connsiteX6" fmla="*/ 230025 w 2525578"/>
              <a:gd name="connsiteY6" fmla="*/ 706140 h 4374350"/>
              <a:gd name="connsiteX7" fmla="*/ 685618 w 2525578"/>
              <a:gd name="connsiteY7" fmla="*/ 538020 h 4374350"/>
              <a:gd name="connsiteX8" fmla="*/ 686265 w 2525578"/>
              <a:gd name="connsiteY8" fmla="*/ 539754 h 4374350"/>
              <a:gd name="connsiteX9" fmla="*/ 2148957 w 2525578"/>
              <a:gd name="connsiteY9" fmla="*/ 0 h 4374350"/>
              <a:gd name="connsiteX10" fmla="*/ 2525578 w 2525578"/>
              <a:gd name="connsiteY10" fmla="*/ 376621 h 4374350"/>
              <a:gd name="connsiteX11" fmla="*/ 2525578 w 2525578"/>
              <a:gd name="connsiteY11" fmla="*/ 3321187 h 4374350"/>
              <a:gd name="connsiteX12" fmla="*/ 2295553 w 2525578"/>
              <a:gd name="connsiteY12" fmla="*/ 3668210 h 4374350"/>
              <a:gd name="connsiteX0" fmla="*/ 2295553 w 2525578"/>
              <a:gd name="connsiteY0" fmla="*/ 3668210 h 4374350"/>
              <a:gd name="connsiteX1" fmla="*/ 1839960 w 2525578"/>
              <a:gd name="connsiteY1" fmla="*/ 3836330 h 4374350"/>
              <a:gd name="connsiteX2" fmla="*/ 376621 w 2525578"/>
              <a:gd name="connsiteY2" fmla="*/ 4374350 h 4374350"/>
              <a:gd name="connsiteX3" fmla="*/ 0 w 2525578"/>
              <a:gd name="connsiteY3" fmla="*/ 3997729 h 4374350"/>
              <a:gd name="connsiteX4" fmla="*/ 0 w 2525578"/>
              <a:gd name="connsiteY4" fmla="*/ 1053163 h 4374350"/>
              <a:gd name="connsiteX5" fmla="*/ 230025 w 2525578"/>
              <a:gd name="connsiteY5" fmla="*/ 706140 h 4374350"/>
              <a:gd name="connsiteX6" fmla="*/ 685618 w 2525578"/>
              <a:gd name="connsiteY6" fmla="*/ 538020 h 4374350"/>
              <a:gd name="connsiteX7" fmla="*/ 686265 w 2525578"/>
              <a:gd name="connsiteY7" fmla="*/ 539754 h 4374350"/>
              <a:gd name="connsiteX8" fmla="*/ 2148957 w 2525578"/>
              <a:gd name="connsiteY8" fmla="*/ 0 h 4374350"/>
              <a:gd name="connsiteX9" fmla="*/ 2525578 w 2525578"/>
              <a:gd name="connsiteY9" fmla="*/ 376621 h 4374350"/>
              <a:gd name="connsiteX10" fmla="*/ 2525578 w 2525578"/>
              <a:gd name="connsiteY10" fmla="*/ 3321187 h 4374350"/>
              <a:gd name="connsiteX11" fmla="*/ 2295553 w 2525578"/>
              <a:gd name="connsiteY11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685618 w 2525578"/>
              <a:gd name="connsiteY5" fmla="*/ 538020 h 4374350"/>
              <a:gd name="connsiteX6" fmla="*/ 686265 w 2525578"/>
              <a:gd name="connsiteY6" fmla="*/ 539754 h 4374350"/>
              <a:gd name="connsiteX7" fmla="*/ 2148957 w 2525578"/>
              <a:gd name="connsiteY7" fmla="*/ 0 h 4374350"/>
              <a:gd name="connsiteX8" fmla="*/ 2525578 w 2525578"/>
              <a:gd name="connsiteY8" fmla="*/ 376621 h 4374350"/>
              <a:gd name="connsiteX9" fmla="*/ 2525578 w 2525578"/>
              <a:gd name="connsiteY9" fmla="*/ 3321187 h 4374350"/>
              <a:gd name="connsiteX10" fmla="*/ 2295553 w 2525578"/>
              <a:gd name="connsiteY10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685618 w 2525578"/>
              <a:gd name="connsiteY5" fmla="*/ 538020 h 4374350"/>
              <a:gd name="connsiteX6" fmla="*/ 2148957 w 2525578"/>
              <a:gd name="connsiteY6" fmla="*/ 0 h 4374350"/>
              <a:gd name="connsiteX7" fmla="*/ 2525578 w 2525578"/>
              <a:gd name="connsiteY7" fmla="*/ 376621 h 4374350"/>
              <a:gd name="connsiteX8" fmla="*/ 2525578 w 2525578"/>
              <a:gd name="connsiteY8" fmla="*/ 3321187 h 4374350"/>
              <a:gd name="connsiteX9" fmla="*/ 2295553 w 2525578"/>
              <a:gd name="connsiteY9" fmla="*/ 3668210 h 4374350"/>
              <a:gd name="connsiteX0" fmla="*/ 2295553 w 2525578"/>
              <a:gd name="connsiteY0" fmla="*/ 3668210 h 4374350"/>
              <a:gd name="connsiteX1" fmla="*/ 376621 w 2525578"/>
              <a:gd name="connsiteY1" fmla="*/ 4374350 h 4374350"/>
              <a:gd name="connsiteX2" fmla="*/ 0 w 2525578"/>
              <a:gd name="connsiteY2" fmla="*/ 3997729 h 4374350"/>
              <a:gd name="connsiteX3" fmla="*/ 0 w 2525578"/>
              <a:gd name="connsiteY3" fmla="*/ 1053163 h 4374350"/>
              <a:gd name="connsiteX4" fmla="*/ 230025 w 2525578"/>
              <a:gd name="connsiteY4" fmla="*/ 706140 h 4374350"/>
              <a:gd name="connsiteX5" fmla="*/ 2148957 w 2525578"/>
              <a:gd name="connsiteY5" fmla="*/ 0 h 4374350"/>
              <a:gd name="connsiteX6" fmla="*/ 2525578 w 2525578"/>
              <a:gd name="connsiteY6" fmla="*/ 376621 h 4374350"/>
              <a:gd name="connsiteX7" fmla="*/ 2525578 w 2525578"/>
              <a:gd name="connsiteY7" fmla="*/ 3321187 h 4374350"/>
              <a:gd name="connsiteX8" fmla="*/ 2295553 w 2525578"/>
              <a:gd name="connsiteY8" fmla="*/ 3668210 h 437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578" h="4374350">
                <a:moveTo>
                  <a:pt x="2295553" y="3668210"/>
                </a:moveTo>
                <a:lnTo>
                  <a:pt x="376621" y="4374350"/>
                </a:lnTo>
                <a:cubicBezTo>
                  <a:pt x="168621" y="4374350"/>
                  <a:pt x="0" y="4205731"/>
                  <a:pt x="0" y="3997729"/>
                </a:cubicBezTo>
                <a:lnTo>
                  <a:pt x="0" y="1053163"/>
                </a:lnTo>
                <a:cubicBezTo>
                  <a:pt x="0" y="897164"/>
                  <a:pt x="94851" y="763312"/>
                  <a:pt x="230025" y="706140"/>
                </a:cubicBezTo>
                <a:lnTo>
                  <a:pt x="2148957" y="0"/>
                </a:lnTo>
                <a:cubicBezTo>
                  <a:pt x="2356957" y="1"/>
                  <a:pt x="2525578" y="168619"/>
                  <a:pt x="2525578" y="376621"/>
                </a:cubicBezTo>
                <a:lnTo>
                  <a:pt x="2525578" y="3321187"/>
                </a:lnTo>
                <a:cubicBezTo>
                  <a:pt x="2525578" y="3477186"/>
                  <a:pt x="2430727" y="3611038"/>
                  <a:pt x="2295553" y="3668210"/>
                </a:cubicBezTo>
                <a:close/>
              </a:path>
            </a:pathLst>
          </a:custGeom>
          <a:gradFill flip="none" rotWithShape="0">
            <a:gsLst>
              <a:gs pos="0">
                <a:schemeClr val="accent2">
                  <a:alpha val="90000"/>
                </a:schemeClr>
              </a:gs>
              <a:gs pos="100000">
                <a:schemeClr val="accent2">
                  <a:lumMod val="75000"/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057141" y="542865"/>
            <a:ext cx="346761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b="1" dirty="0">
                <a:solidFill>
                  <a:schemeClr val="tx2">
                    <a:lumMod val="50000"/>
                  </a:schemeClr>
                </a:solidFill>
                <a:latin typeface="字魂59号-创粗黑" panose="00000500000000000000" pitchFamily="2" charset="-122"/>
              </a:rPr>
              <a:t>企业文化宣传画册</a:t>
            </a:r>
            <a:endParaRPr lang="en-US" altLang="zh-CN" sz="3200" b="1" dirty="0">
              <a:solidFill>
                <a:schemeClr val="tx2">
                  <a:lumMod val="50000"/>
                </a:schemeClr>
              </a:solidFill>
              <a:latin typeface="字魂59号-创粗黑" panose="00000500000000000000" pitchFamily="2" charset="-122"/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5708650" y="890135"/>
            <a:ext cx="6464300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ṡliḍé">
            <a:extLst>
              <a:ext uri="{FF2B5EF4-FFF2-40B4-BE49-F238E27FC236}">
                <a16:creationId xmlns:a16="http://schemas.microsoft.com/office/drawing/2014/main" xmlns="" id="{12FF8D34-C30C-4E61-A7EF-27EFB2263FE5}"/>
              </a:ext>
            </a:extLst>
          </p:cNvPr>
          <p:cNvSpPr/>
          <p:nvPr userDrawn="1"/>
        </p:nvSpPr>
        <p:spPr>
          <a:xfrm>
            <a:off x="0" y="2613356"/>
            <a:ext cx="12191999" cy="4252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600" extrusionOk="0">
                <a:moveTo>
                  <a:pt x="21275" y="20167"/>
                </a:moveTo>
                <a:lnTo>
                  <a:pt x="21371" y="20172"/>
                </a:lnTo>
                <a:lnTo>
                  <a:pt x="21371" y="19863"/>
                </a:lnTo>
                <a:lnTo>
                  <a:pt x="21275" y="19872"/>
                </a:lnTo>
                <a:lnTo>
                  <a:pt x="21276" y="19626"/>
                </a:lnTo>
                <a:lnTo>
                  <a:pt x="21186" y="19621"/>
                </a:lnTo>
                <a:lnTo>
                  <a:pt x="21186" y="18998"/>
                </a:lnTo>
                <a:lnTo>
                  <a:pt x="21129" y="18987"/>
                </a:lnTo>
                <a:lnTo>
                  <a:pt x="21124" y="18815"/>
                </a:lnTo>
                <a:lnTo>
                  <a:pt x="20973" y="18723"/>
                </a:lnTo>
                <a:lnTo>
                  <a:pt x="20979" y="18552"/>
                </a:lnTo>
                <a:lnTo>
                  <a:pt x="21063" y="18556"/>
                </a:lnTo>
                <a:lnTo>
                  <a:pt x="21065" y="18442"/>
                </a:lnTo>
                <a:lnTo>
                  <a:pt x="21122" y="18390"/>
                </a:lnTo>
                <a:lnTo>
                  <a:pt x="21135" y="18246"/>
                </a:lnTo>
                <a:lnTo>
                  <a:pt x="21188" y="18207"/>
                </a:lnTo>
                <a:lnTo>
                  <a:pt x="21146" y="17151"/>
                </a:lnTo>
                <a:cubicBezTo>
                  <a:pt x="21146" y="17151"/>
                  <a:pt x="21339" y="16560"/>
                  <a:pt x="21333" y="16560"/>
                </a:cubicBezTo>
                <a:cubicBezTo>
                  <a:pt x="21326" y="16560"/>
                  <a:pt x="21216" y="16193"/>
                  <a:pt x="21216" y="16193"/>
                </a:cubicBezTo>
                <a:lnTo>
                  <a:pt x="21109" y="16422"/>
                </a:lnTo>
                <a:lnTo>
                  <a:pt x="20991" y="15822"/>
                </a:lnTo>
                <a:lnTo>
                  <a:pt x="20885" y="15822"/>
                </a:lnTo>
                <a:lnTo>
                  <a:pt x="20809" y="15556"/>
                </a:lnTo>
                <a:lnTo>
                  <a:pt x="20871" y="15378"/>
                </a:lnTo>
                <a:lnTo>
                  <a:pt x="20877" y="15108"/>
                </a:lnTo>
                <a:lnTo>
                  <a:pt x="20989" y="15068"/>
                </a:lnTo>
                <a:lnTo>
                  <a:pt x="20886" y="14988"/>
                </a:lnTo>
                <a:lnTo>
                  <a:pt x="20989" y="14827"/>
                </a:lnTo>
                <a:lnTo>
                  <a:pt x="20856" y="14816"/>
                </a:lnTo>
                <a:lnTo>
                  <a:pt x="20932" y="14580"/>
                </a:lnTo>
                <a:lnTo>
                  <a:pt x="20807" y="14747"/>
                </a:lnTo>
                <a:lnTo>
                  <a:pt x="20796" y="14448"/>
                </a:lnTo>
                <a:lnTo>
                  <a:pt x="20744" y="14730"/>
                </a:lnTo>
                <a:lnTo>
                  <a:pt x="20709" y="14724"/>
                </a:lnTo>
                <a:lnTo>
                  <a:pt x="20634" y="14563"/>
                </a:lnTo>
                <a:lnTo>
                  <a:pt x="20671" y="14844"/>
                </a:lnTo>
                <a:lnTo>
                  <a:pt x="20592" y="14816"/>
                </a:lnTo>
                <a:lnTo>
                  <a:pt x="20592" y="14607"/>
                </a:lnTo>
                <a:lnTo>
                  <a:pt x="20573" y="14580"/>
                </a:lnTo>
                <a:lnTo>
                  <a:pt x="20566" y="13817"/>
                </a:lnTo>
                <a:lnTo>
                  <a:pt x="20517" y="13637"/>
                </a:lnTo>
                <a:lnTo>
                  <a:pt x="20518" y="13599"/>
                </a:lnTo>
                <a:lnTo>
                  <a:pt x="20608" y="13594"/>
                </a:lnTo>
                <a:lnTo>
                  <a:pt x="20608" y="13381"/>
                </a:lnTo>
                <a:lnTo>
                  <a:pt x="20586" y="13307"/>
                </a:lnTo>
                <a:lnTo>
                  <a:pt x="20520" y="13295"/>
                </a:lnTo>
                <a:lnTo>
                  <a:pt x="20513" y="13233"/>
                </a:lnTo>
                <a:lnTo>
                  <a:pt x="20586" y="13209"/>
                </a:lnTo>
                <a:lnTo>
                  <a:pt x="20586" y="13037"/>
                </a:lnTo>
                <a:lnTo>
                  <a:pt x="20562" y="12937"/>
                </a:lnTo>
                <a:lnTo>
                  <a:pt x="20559" y="12853"/>
                </a:lnTo>
                <a:lnTo>
                  <a:pt x="20533" y="12773"/>
                </a:lnTo>
                <a:lnTo>
                  <a:pt x="20571" y="12567"/>
                </a:lnTo>
                <a:lnTo>
                  <a:pt x="20571" y="12417"/>
                </a:lnTo>
                <a:lnTo>
                  <a:pt x="20419" y="12937"/>
                </a:lnTo>
                <a:lnTo>
                  <a:pt x="20419" y="13152"/>
                </a:lnTo>
                <a:lnTo>
                  <a:pt x="20445" y="13233"/>
                </a:lnTo>
                <a:lnTo>
                  <a:pt x="20452" y="13284"/>
                </a:lnTo>
                <a:lnTo>
                  <a:pt x="20426" y="13284"/>
                </a:lnTo>
                <a:lnTo>
                  <a:pt x="20399" y="13376"/>
                </a:lnTo>
                <a:lnTo>
                  <a:pt x="20399" y="13605"/>
                </a:lnTo>
                <a:lnTo>
                  <a:pt x="20439" y="13662"/>
                </a:lnTo>
                <a:lnTo>
                  <a:pt x="20439" y="13928"/>
                </a:lnTo>
                <a:lnTo>
                  <a:pt x="20489" y="13928"/>
                </a:lnTo>
                <a:lnTo>
                  <a:pt x="20489" y="14195"/>
                </a:lnTo>
                <a:lnTo>
                  <a:pt x="20408" y="15163"/>
                </a:lnTo>
                <a:lnTo>
                  <a:pt x="20408" y="15548"/>
                </a:lnTo>
                <a:lnTo>
                  <a:pt x="20455" y="15649"/>
                </a:lnTo>
                <a:lnTo>
                  <a:pt x="20455" y="16075"/>
                </a:lnTo>
                <a:lnTo>
                  <a:pt x="20494" y="16295"/>
                </a:lnTo>
                <a:lnTo>
                  <a:pt x="20455" y="16865"/>
                </a:lnTo>
                <a:lnTo>
                  <a:pt x="20455" y="17088"/>
                </a:lnTo>
                <a:lnTo>
                  <a:pt x="20499" y="17088"/>
                </a:lnTo>
                <a:lnTo>
                  <a:pt x="20507" y="17194"/>
                </a:lnTo>
                <a:lnTo>
                  <a:pt x="20501" y="17655"/>
                </a:lnTo>
                <a:lnTo>
                  <a:pt x="20536" y="17655"/>
                </a:lnTo>
                <a:lnTo>
                  <a:pt x="20537" y="18162"/>
                </a:lnTo>
                <a:lnTo>
                  <a:pt x="20501" y="18526"/>
                </a:lnTo>
                <a:lnTo>
                  <a:pt x="20501" y="19589"/>
                </a:lnTo>
                <a:lnTo>
                  <a:pt x="20426" y="19585"/>
                </a:lnTo>
                <a:lnTo>
                  <a:pt x="20426" y="19866"/>
                </a:lnTo>
                <a:lnTo>
                  <a:pt x="20319" y="19863"/>
                </a:lnTo>
                <a:lnTo>
                  <a:pt x="20343" y="20203"/>
                </a:lnTo>
                <a:lnTo>
                  <a:pt x="20433" y="20202"/>
                </a:lnTo>
                <a:lnTo>
                  <a:pt x="20331" y="20698"/>
                </a:lnTo>
                <a:cubicBezTo>
                  <a:pt x="20331" y="20698"/>
                  <a:pt x="20284" y="19801"/>
                  <a:pt x="19894" y="19245"/>
                </a:cubicBezTo>
                <a:cubicBezTo>
                  <a:pt x="19858" y="19194"/>
                  <a:pt x="19822" y="19151"/>
                  <a:pt x="19787" y="19113"/>
                </a:cubicBezTo>
                <a:cubicBezTo>
                  <a:pt x="19610" y="18541"/>
                  <a:pt x="19273" y="18647"/>
                  <a:pt x="19273" y="18647"/>
                </a:cubicBezTo>
                <a:lnTo>
                  <a:pt x="19273" y="18189"/>
                </a:lnTo>
                <a:lnTo>
                  <a:pt x="19203" y="18246"/>
                </a:lnTo>
                <a:cubicBezTo>
                  <a:pt x="19182" y="18051"/>
                  <a:pt x="19144" y="17947"/>
                  <a:pt x="19110" y="17892"/>
                </a:cubicBezTo>
                <a:lnTo>
                  <a:pt x="19110" y="14688"/>
                </a:lnTo>
                <a:lnTo>
                  <a:pt x="18671" y="14688"/>
                </a:lnTo>
                <a:lnTo>
                  <a:pt x="18671" y="17049"/>
                </a:lnTo>
                <a:lnTo>
                  <a:pt x="18641" y="17049"/>
                </a:lnTo>
                <a:lnTo>
                  <a:pt x="18641" y="18040"/>
                </a:lnTo>
                <a:lnTo>
                  <a:pt x="18624" y="18085"/>
                </a:lnTo>
                <a:lnTo>
                  <a:pt x="18505" y="18085"/>
                </a:lnTo>
                <a:lnTo>
                  <a:pt x="18505" y="8954"/>
                </a:lnTo>
                <a:lnTo>
                  <a:pt x="17949" y="8936"/>
                </a:lnTo>
                <a:lnTo>
                  <a:pt x="17949" y="16290"/>
                </a:lnTo>
                <a:cubicBezTo>
                  <a:pt x="17894" y="16309"/>
                  <a:pt x="17845" y="16358"/>
                  <a:pt x="17804" y="16412"/>
                </a:cubicBezTo>
                <a:lnTo>
                  <a:pt x="17804" y="9727"/>
                </a:lnTo>
                <a:lnTo>
                  <a:pt x="17395" y="8657"/>
                </a:lnTo>
                <a:lnTo>
                  <a:pt x="16904" y="9710"/>
                </a:lnTo>
                <a:lnTo>
                  <a:pt x="16910" y="15454"/>
                </a:lnTo>
                <a:cubicBezTo>
                  <a:pt x="16837" y="15430"/>
                  <a:pt x="16772" y="15458"/>
                  <a:pt x="16717" y="15511"/>
                </a:cubicBezTo>
                <a:lnTo>
                  <a:pt x="16717" y="4678"/>
                </a:lnTo>
                <a:lnTo>
                  <a:pt x="16442" y="4669"/>
                </a:lnTo>
                <a:lnTo>
                  <a:pt x="16437" y="4521"/>
                </a:lnTo>
                <a:lnTo>
                  <a:pt x="16651" y="4525"/>
                </a:lnTo>
                <a:lnTo>
                  <a:pt x="16717" y="4446"/>
                </a:lnTo>
                <a:lnTo>
                  <a:pt x="16717" y="4322"/>
                </a:lnTo>
                <a:lnTo>
                  <a:pt x="16664" y="4211"/>
                </a:lnTo>
                <a:lnTo>
                  <a:pt x="16432" y="4199"/>
                </a:lnTo>
                <a:lnTo>
                  <a:pt x="16394" y="0"/>
                </a:lnTo>
                <a:lnTo>
                  <a:pt x="16354" y="4200"/>
                </a:lnTo>
                <a:lnTo>
                  <a:pt x="16110" y="4200"/>
                </a:lnTo>
                <a:lnTo>
                  <a:pt x="16058" y="4298"/>
                </a:lnTo>
                <a:lnTo>
                  <a:pt x="16063" y="4446"/>
                </a:lnTo>
                <a:lnTo>
                  <a:pt x="16120" y="4521"/>
                </a:lnTo>
                <a:lnTo>
                  <a:pt x="16354" y="4521"/>
                </a:lnTo>
                <a:lnTo>
                  <a:pt x="16354" y="4640"/>
                </a:lnTo>
                <a:lnTo>
                  <a:pt x="16039" y="4640"/>
                </a:lnTo>
                <a:lnTo>
                  <a:pt x="16039" y="15053"/>
                </a:lnTo>
                <a:lnTo>
                  <a:pt x="15922" y="14792"/>
                </a:lnTo>
                <a:lnTo>
                  <a:pt x="15733" y="15349"/>
                </a:lnTo>
                <a:lnTo>
                  <a:pt x="15733" y="16029"/>
                </a:lnTo>
                <a:lnTo>
                  <a:pt x="15674" y="16029"/>
                </a:lnTo>
                <a:lnTo>
                  <a:pt x="15674" y="17637"/>
                </a:lnTo>
                <a:lnTo>
                  <a:pt x="15615" y="17637"/>
                </a:lnTo>
                <a:lnTo>
                  <a:pt x="15615" y="18358"/>
                </a:lnTo>
                <a:lnTo>
                  <a:pt x="15488" y="18358"/>
                </a:lnTo>
                <a:lnTo>
                  <a:pt x="15488" y="14607"/>
                </a:lnTo>
                <a:lnTo>
                  <a:pt x="15355" y="14607"/>
                </a:lnTo>
                <a:lnTo>
                  <a:pt x="15355" y="13457"/>
                </a:lnTo>
                <a:lnTo>
                  <a:pt x="15098" y="13457"/>
                </a:lnTo>
                <a:lnTo>
                  <a:pt x="15098" y="14607"/>
                </a:lnTo>
                <a:lnTo>
                  <a:pt x="15065" y="14607"/>
                </a:lnTo>
                <a:lnTo>
                  <a:pt x="15065" y="15641"/>
                </a:lnTo>
                <a:lnTo>
                  <a:pt x="14664" y="15641"/>
                </a:lnTo>
                <a:lnTo>
                  <a:pt x="14664" y="15811"/>
                </a:lnTo>
                <a:cubicBezTo>
                  <a:pt x="14609" y="15809"/>
                  <a:pt x="14575" y="15808"/>
                  <a:pt x="14575" y="15808"/>
                </a:cubicBezTo>
                <a:lnTo>
                  <a:pt x="14575" y="15866"/>
                </a:lnTo>
                <a:lnTo>
                  <a:pt x="14539" y="15866"/>
                </a:lnTo>
                <a:lnTo>
                  <a:pt x="14539" y="15105"/>
                </a:lnTo>
                <a:lnTo>
                  <a:pt x="14467" y="15105"/>
                </a:lnTo>
                <a:lnTo>
                  <a:pt x="14467" y="14747"/>
                </a:lnTo>
                <a:lnTo>
                  <a:pt x="13960" y="14747"/>
                </a:lnTo>
                <a:lnTo>
                  <a:pt x="13960" y="16503"/>
                </a:lnTo>
                <a:lnTo>
                  <a:pt x="13775" y="16503"/>
                </a:lnTo>
                <a:lnTo>
                  <a:pt x="13775" y="17915"/>
                </a:lnTo>
                <a:lnTo>
                  <a:pt x="13683" y="17915"/>
                </a:lnTo>
                <a:lnTo>
                  <a:pt x="13683" y="17659"/>
                </a:lnTo>
                <a:lnTo>
                  <a:pt x="13526" y="17659"/>
                </a:lnTo>
                <a:lnTo>
                  <a:pt x="13526" y="17491"/>
                </a:lnTo>
                <a:lnTo>
                  <a:pt x="13453" y="17491"/>
                </a:lnTo>
                <a:lnTo>
                  <a:pt x="13453" y="17250"/>
                </a:lnTo>
                <a:lnTo>
                  <a:pt x="13361" y="17250"/>
                </a:lnTo>
                <a:lnTo>
                  <a:pt x="13361" y="17915"/>
                </a:lnTo>
                <a:lnTo>
                  <a:pt x="13298" y="17915"/>
                </a:lnTo>
                <a:lnTo>
                  <a:pt x="13298" y="16678"/>
                </a:lnTo>
                <a:lnTo>
                  <a:pt x="13168" y="14607"/>
                </a:lnTo>
                <a:lnTo>
                  <a:pt x="13038" y="16678"/>
                </a:lnTo>
                <a:lnTo>
                  <a:pt x="13038" y="17853"/>
                </a:lnTo>
                <a:lnTo>
                  <a:pt x="12993" y="17883"/>
                </a:lnTo>
                <a:lnTo>
                  <a:pt x="12993" y="14162"/>
                </a:lnTo>
                <a:lnTo>
                  <a:pt x="12316" y="14162"/>
                </a:lnTo>
                <a:lnTo>
                  <a:pt x="12316" y="14913"/>
                </a:lnTo>
                <a:lnTo>
                  <a:pt x="12219" y="14913"/>
                </a:lnTo>
                <a:lnTo>
                  <a:pt x="12219" y="16416"/>
                </a:lnTo>
                <a:lnTo>
                  <a:pt x="12189" y="16416"/>
                </a:lnTo>
                <a:lnTo>
                  <a:pt x="12139" y="15808"/>
                </a:lnTo>
                <a:lnTo>
                  <a:pt x="12076" y="16416"/>
                </a:lnTo>
                <a:lnTo>
                  <a:pt x="11906" y="16416"/>
                </a:lnTo>
                <a:lnTo>
                  <a:pt x="11906" y="15033"/>
                </a:lnTo>
                <a:lnTo>
                  <a:pt x="11777" y="15033"/>
                </a:lnTo>
                <a:lnTo>
                  <a:pt x="11777" y="15322"/>
                </a:lnTo>
                <a:lnTo>
                  <a:pt x="11408" y="15322"/>
                </a:lnTo>
                <a:lnTo>
                  <a:pt x="11408" y="15105"/>
                </a:lnTo>
                <a:lnTo>
                  <a:pt x="11233" y="15105"/>
                </a:lnTo>
                <a:lnTo>
                  <a:pt x="11233" y="15419"/>
                </a:lnTo>
                <a:lnTo>
                  <a:pt x="11104" y="15419"/>
                </a:lnTo>
                <a:lnTo>
                  <a:pt x="11104" y="15178"/>
                </a:lnTo>
                <a:lnTo>
                  <a:pt x="10966" y="15178"/>
                </a:lnTo>
                <a:lnTo>
                  <a:pt x="10966" y="16431"/>
                </a:lnTo>
                <a:cubicBezTo>
                  <a:pt x="10898" y="16438"/>
                  <a:pt x="10823" y="16442"/>
                  <a:pt x="10804" y="16428"/>
                </a:cubicBezTo>
                <a:cubicBezTo>
                  <a:pt x="10814" y="16524"/>
                  <a:pt x="10800" y="17190"/>
                  <a:pt x="10800" y="17190"/>
                </a:cubicBezTo>
                <a:lnTo>
                  <a:pt x="10698" y="17190"/>
                </a:lnTo>
                <a:lnTo>
                  <a:pt x="10698" y="18008"/>
                </a:lnTo>
                <a:lnTo>
                  <a:pt x="10615" y="18008"/>
                </a:lnTo>
                <a:lnTo>
                  <a:pt x="10615" y="16709"/>
                </a:lnTo>
                <a:lnTo>
                  <a:pt x="10520" y="16245"/>
                </a:lnTo>
                <a:lnTo>
                  <a:pt x="10426" y="16802"/>
                </a:lnTo>
                <a:lnTo>
                  <a:pt x="10426" y="17730"/>
                </a:lnTo>
                <a:lnTo>
                  <a:pt x="10356" y="17730"/>
                </a:lnTo>
                <a:lnTo>
                  <a:pt x="10356" y="14317"/>
                </a:lnTo>
                <a:lnTo>
                  <a:pt x="9869" y="14317"/>
                </a:lnTo>
                <a:lnTo>
                  <a:pt x="9869" y="14864"/>
                </a:lnTo>
                <a:lnTo>
                  <a:pt x="9815" y="14864"/>
                </a:lnTo>
                <a:lnTo>
                  <a:pt x="9815" y="16038"/>
                </a:lnTo>
                <a:lnTo>
                  <a:pt x="9640" y="16038"/>
                </a:lnTo>
                <a:lnTo>
                  <a:pt x="9640" y="14383"/>
                </a:lnTo>
                <a:lnTo>
                  <a:pt x="9329" y="14383"/>
                </a:lnTo>
                <a:lnTo>
                  <a:pt x="9329" y="13052"/>
                </a:lnTo>
                <a:lnTo>
                  <a:pt x="8935" y="13052"/>
                </a:lnTo>
                <a:lnTo>
                  <a:pt x="8935" y="13708"/>
                </a:lnTo>
                <a:lnTo>
                  <a:pt x="8553" y="13708"/>
                </a:lnTo>
                <a:lnTo>
                  <a:pt x="8553" y="16307"/>
                </a:lnTo>
                <a:lnTo>
                  <a:pt x="8517" y="16307"/>
                </a:lnTo>
                <a:lnTo>
                  <a:pt x="8517" y="17374"/>
                </a:lnTo>
                <a:lnTo>
                  <a:pt x="8481" y="17468"/>
                </a:lnTo>
                <a:lnTo>
                  <a:pt x="8481" y="9310"/>
                </a:lnTo>
                <a:lnTo>
                  <a:pt x="8409" y="9310"/>
                </a:lnTo>
                <a:lnTo>
                  <a:pt x="8409" y="7968"/>
                </a:lnTo>
                <a:lnTo>
                  <a:pt x="8336" y="7968"/>
                </a:lnTo>
                <a:lnTo>
                  <a:pt x="8336" y="7400"/>
                </a:lnTo>
                <a:lnTo>
                  <a:pt x="8264" y="7400"/>
                </a:lnTo>
                <a:lnTo>
                  <a:pt x="8264" y="7177"/>
                </a:lnTo>
                <a:lnTo>
                  <a:pt x="8185" y="7177"/>
                </a:lnTo>
                <a:lnTo>
                  <a:pt x="8185" y="6867"/>
                </a:lnTo>
                <a:lnTo>
                  <a:pt x="8119" y="6901"/>
                </a:lnTo>
                <a:lnTo>
                  <a:pt x="8119" y="6746"/>
                </a:lnTo>
                <a:lnTo>
                  <a:pt x="8080" y="6729"/>
                </a:lnTo>
                <a:cubicBezTo>
                  <a:pt x="8080" y="6729"/>
                  <a:pt x="8076" y="5421"/>
                  <a:pt x="8080" y="5181"/>
                </a:cubicBezTo>
                <a:cubicBezTo>
                  <a:pt x="8084" y="4911"/>
                  <a:pt x="7975" y="4885"/>
                  <a:pt x="7975" y="4885"/>
                </a:cubicBezTo>
                <a:lnTo>
                  <a:pt x="7975" y="4200"/>
                </a:lnTo>
                <a:lnTo>
                  <a:pt x="7943" y="4200"/>
                </a:lnTo>
                <a:lnTo>
                  <a:pt x="7943" y="4879"/>
                </a:lnTo>
                <a:cubicBezTo>
                  <a:pt x="7816" y="4892"/>
                  <a:pt x="7810" y="5146"/>
                  <a:pt x="7810" y="5146"/>
                </a:cubicBezTo>
                <a:lnTo>
                  <a:pt x="7810" y="6867"/>
                </a:lnTo>
                <a:lnTo>
                  <a:pt x="7711" y="6867"/>
                </a:lnTo>
                <a:lnTo>
                  <a:pt x="7711" y="7142"/>
                </a:lnTo>
                <a:lnTo>
                  <a:pt x="7632" y="7142"/>
                </a:lnTo>
                <a:lnTo>
                  <a:pt x="7632" y="7417"/>
                </a:lnTo>
                <a:lnTo>
                  <a:pt x="7553" y="7435"/>
                </a:lnTo>
                <a:lnTo>
                  <a:pt x="7553" y="7916"/>
                </a:lnTo>
                <a:lnTo>
                  <a:pt x="7494" y="7933"/>
                </a:lnTo>
                <a:lnTo>
                  <a:pt x="7494" y="9293"/>
                </a:lnTo>
                <a:lnTo>
                  <a:pt x="7455" y="9293"/>
                </a:lnTo>
                <a:lnTo>
                  <a:pt x="7455" y="16135"/>
                </a:lnTo>
                <a:lnTo>
                  <a:pt x="7394" y="16261"/>
                </a:lnTo>
                <a:lnTo>
                  <a:pt x="7394" y="16401"/>
                </a:lnTo>
                <a:cubicBezTo>
                  <a:pt x="7390" y="16400"/>
                  <a:pt x="7388" y="16400"/>
                  <a:pt x="7388" y="16400"/>
                </a:cubicBezTo>
                <a:lnTo>
                  <a:pt x="7388" y="16792"/>
                </a:lnTo>
                <a:lnTo>
                  <a:pt x="7302" y="16792"/>
                </a:lnTo>
                <a:lnTo>
                  <a:pt x="7302" y="12937"/>
                </a:lnTo>
                <a:lnTo>
                  <a:pt x="6899" y="12937"/>
                </a:lnTo>
                <a:lnTo>
                  <a:pt x="6899" y="17081"/>
                </a:lnTo>
                <a:lnTo>
                  <a:pt x="6882" y="17081"/>
                </a:lnTo>
                <a:lnTo>
                  <a:pt x="6693" y="16586"/>
                </a:lnTo>
                <a:lnTo>
                  <a:pt x="6693" y="13660"/>
                </a:lnTo>
                <a:lnTo>
                  <a:pt x="6693" y="13226"/>
                </a:lnTo>
                <a:lnTo>
                  <a:pt x="6573" y="13226"/>
                </a:lnTo>
                <a:lnTo>
                  <a:pt x="6573" y="12937"/>
                </a:lnTo>
                <a:lnTo>
                  <a:pt x="6258" y="12937"/>
                </a:lnTo>
                <a:lnTo>
                  <a:pt x="6258" y="10991"/>
                </a:lnTo>
                <a:lnTo>
                  <a:pt x="5978" y="10991"/>
                </a:lnTo>
                <a:lnTo>
                  <a:pt x="5978" y="15008"/>
                </a:lnTo>
                <a:lnTo>
                  <a:pt x="5717" y="15008"/>
                </a:lnTo>
                <a:lnTo>
                  <a:pt x="5717" y="11614"/>
                </a:lnTo>
                <a:lnTo>
                  <a:pt x="5378" y="11614"/>
                </a:lnTo>
                <a:lnTo>
                  <a:pt x="5378" y="16792"/>
                </a:lnTo>
                <a:lnTo>
                  <a:pt x="5293" y="16792"/>
                </a:lnTo>
                <a:lnTo>
                  <a:pt x="5293" y="16479"/>
                </a:lnTo>
                <a:lnTo>
                  <a:pt x="5154" y="16496"/>
                </a:lnTo>
                <a:lnTo>
                  <a:pt x="5154" y="16060"/>
                </a:lnTo>
                <a:lnTo>
                  <a:pt x="5145" y="16060"/>
                </a:lnTo>
                <a:lnTo>
                  <a:pt x="5145" y="15780"/>
                </a:lnTo>
                <a:lnTo>
                  <a:pt x="5017" y="15780"/>
                </a:lnTo>
                <a:lnTo>
                  <a:pt x="5017" y="15539"/>
                </a:lnTo>
                <a:lnTo>
                  <a:pt x="4975" y="15539"/>
                </a:lnTo>
                <a:lnTo>
                  <a:pt x="4975" y="13244"/>
                </a:lnTo>
                <a:lnTo>
                  <a:pt x="4508" y="13244"/>
                </a:lnTo>
                <a:lnTo>
                  <a:pt x="4508" y="15346"/>
                </a:lnTo>
                <a:lnTo>
                  <a:pt x="4416" y="15346"/>
                </a:lnTo>
                <a:lnTo>
                  <a:pt x="4416" y="13244"/>
                </a:lnTo>
                <a:lnTo>
                  <a:pt x="3997" y="13244"/>
                </a:lnTo>
                <a:lnTo>
                  <a:pt x="3997" y="14985"/>
                </a:lnTo>
                <a:lnTo>
                  <a:pt x="3865" y="14985"/>
                </a:lnTo>
                <a:lnTo>
                  <a:pt x="3865" y="15699"/>
                </a:lnTo>
                <a:lnTo>
                  <a:pt x="3818" y="15627"/>
                </a:lnTo>
                <a:lnTo>
                  <a:pt x="3759" y="15808"/>
                </a:lnTo>
                <a:lnTo>
                  <a:pt x="3759" y="16091"/>
                </a:lnTo>
                <a:lnTo>
                  <a:pt x="3700" y="16122"/>
                </a:lnTo>
                <a:lnTo>
                  <a:pt x="3700" y="17666"/>
                </a:lnTo>
                <a:lnTo>
                  <a:pt x="3607" y="17666"/>
                </a:lnTo>
                <a:lnTo>
                  <a:pt x="3607" y="12774"/>
                </a:lnTo>
                <a:lnTo>
                  <a:pt x="3567" y="12669"/>
                </a:lnTo>
                <a:lnTo>
                  <a:pt x="3567" y="12132"/>
                </a:lnTo>
                <a:lnTo>
                  <a:pt x="3487" y="11922"/>
                </a:lnTo>
                <a:lnTo>
                  <a:pt x="3487" y="10691"/>
                </a:lnTo>
                <a:lnTo>
                  <a:pt x="3375" y="10408"/>
                </a:lnTo>
                <a:lnTo>
                  <a:pt x="3375" y="10024"/>
                </a:lnTo>
                <a:lnTo>
                  <a:pt x="3357" y="9968"/>
                </a:lnTo>
                <a:lnTo>
                  <a:pt x="3357" y="9651"/>
                </a:lnTo>
                <a:lnTo>
                  <a:pt x="3327" y="9583"/>
                </a:lnTo>
                <a:lnTo>
                  <a:pt x="3327" y="9176"/>
                </a:lnTo>
                <a:lnTo>
                  <a:pt x="3284" y="9154"/>
                </a:lnTo>
                <a:lnTo>
                  <a:pt x="3284" y="8747"/>
                </a:lnTo>
                <a:lnTo>
                  <a:pt x="3267" y="8713"/>
                </a:lnTo>
                <a:lnTo>
                  <a:pt x="3267" y="8453"/>
                </a:lnTo>
                <a:lnTo>
                  <a:pt x="3241" y="8396"/>
                </a:lnTo>
                <a:lnTo>
                  <a:pt x="3241" y="8159"/>
                </a:lnTo>
                <a:lnTo>
                  <a:pt x="3206" y="7967"/>
                </a:lnTo>
                <a:lnTo>
                  <a:pt x="3205" y="6134"/>
                </a:lnTo>
                <a:lnTo>
                  <a:pt x="3205" y="6168"/>
                </a:lnTo>
                <a:lnTo>
                  <a:pt x="3189" y="7967"/>
                </a:lnTo>
                <a:lnTo>
                  <a:pt x="3167" y="7967"/>
                </a:lnTo>
                <a:lnTo>
                  <a:pt x="3167" y="8306"/>
                </a:lnTo>
                <a:lnTo>
                  <a:pt x="3105" y="8656"/>
                </a:lnTo>
                <a:lnTo>
                  <a:pt x="3105" y="8956"/>
                </a:lnTo>
                <a:lnTo>
                  <a:pt x="3038" y="9131"/>
                </a:lnTo>
                <a:lnTo>
                  <a:pt x="3038" y="9515"/>
                </a:lnTo>
                <a:lnTo>
                  <a:pt x="2993" y="9515"/>
                </a:lnTo>
                <a:lnTo>
                  <a:pt x="2993" y="9931"/>
                </a:lnTo>
                <a:lnTo>
                  <a:pt x="2962" y="10013"/>
                </a:lnTo>
                <a:lnTo>
                  <a:pt x="2962" y="10346"/>
                </a:lnTo>
                <a:lnTo>
                  <a:pt x="2938" y="10408"/>
                </a:lnTo>
                <a:lnTo>
                  <a:pt x="2938" y="10758"/>
                </a:lnTo>
                <a:lnTo>
                  <a:pt x="2913" y="10758"/>
                </a:lnTo>
                <a:lnTo>
                  <a:pt x="2913" y="11960"/>
                </a:lnTo>
                <a:lnTo>
                  <a:pt x="2849" y="11960"/>
                </a:lnTo>
                <a:lnTo>
                  <a:pt x="2849" y="12267"/>
                </a:lnTo>
                <a:lnTo>
                  <a:pt x="2774" y="12267"/>
                </a:lnTo>
                <a:lnTo>
                  <a:pt x="2774" y="17452"/>
                </a:lnTo>
                <a:lnTo>
                  <a:pt x="2683" y="17452"/>
                </a:lnTo>
                <a:lnTo>
                  <a:pt x="2683" y="17173"/>
                </a:lnTo>
                <a:lnTo>
                  <a:pt x="2631" y="17173"/>
                </a:lnTo>
                <a:lnTo>
                  <a:pt x="2631" y="14607"/>
                </a:lnTo>
                <a:lnTo>
                  <a:pt x="1785" y="14607"/>
                </a:lnTo>
                <a:lnTo>
                  <a:pt x="1785" y="17858"/>
                </a:lnTo>
                <a:cubicBezTo>
                  <a:pt x="1719" y="17869"/>
                  <a:pt x="1655" y="17867"/>
                  <a:pt x="1655" y="17822"/>
                </a:cubicBezTo>
                <a:lnTo>
                  <a:pt x="1655" y="18310"/>
                </a:lnTo>
                <a:lnTo>
                  <a:pt x="1618" y="18406"/>
                </a:lnTo>
                <a:lnTo>
                  <a:pt x="1618" y="16792"/>
                </a:lnTo>
                <a:lnTo>
                  <a:pt x="1379" y="16792"/>
                </a:lnTo>
                <a:lnTo>
                  <a:pt x="1379" y="18472"/>
                </a:lnTo>
                <a:lnTo>
                  <a:pt x="1259" y="18472"/>
                </a:lnTo>
                <a:lnTo>
                  <a:pt x="1259" y="16383"/>
                </a:lnTo>
                <a:lnTo>
                  <a:pt x="697" y="16383"/>
                </a:lnTo>
                <a:lnTo>
                  <a:pt x="697" y="19239"/>
                </a:lnTo>
                <a:lnTo>
                  <a:pt x="554" y="19239"/>
                </a:lnTo>
                <a:lnTo>
                  <a:pt x="554" y="17768"/>
                </a:lnTo>
                <a:lnTo>
                  <a:pt x="0" y="17768"/>
                </a:lnTo>
                <a:lnTo>
                  <a:pt x="0" y="18808"/>
                </a:lnTo>
                <a:lnTo>
                  <a:pt x="0" y="21600"/>
                </a:lnTo>
                <a:lnTo>
                  <a:pt x="21596" y="21600"/>
                </a:lnTo>
                <a:cubicBezTo>
                  <a:pt x="21600" y="20486"/>
                  <a:pt x="21275" y="20167"/>
                  <a:pt x="21275" y="20167"/>
                </a:cubicBezTo>
              </a:path>
            </a:pathLst>
          </a:custGeom>
          <a:solidFill>
            <a:schemeClr val="bg1">
              <a:lumMod val="95000"/>
              <a:alpha val="45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</p:sldLayoutIdLst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基因图片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1240" y="640556"/>
            <a:ext cx="79429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现在的你，健康吗？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你了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解自己的身体吗？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道如何使用它吗？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吧！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2019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日我们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让我告诉你，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如何拥有自己的</a:t>
            </a:r>
            <a:r>
              <a:rPr lang="zh-CN" alt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“生命说明书”</a:t>
            </a: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如何正确的使用它。</a:t>
            </a:r>
            <a:endParaRPr lang="zh-CN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object 21"/>
          <p:cNvSpPr/>
          <p:nvPr/>
        </p:nvSpPr>
        <p:spPr>
          <a:xfrm>
            <a:off x="8222512" y="4164915"/>
            <a:ext cx="3560064" cy="2289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2"/>
          <p:cNvSpPr/>
          <p:nvPr/>
        </p:nvSpPr>
        <p:spPr>
          <a:xfrm>
            <a:off x="9165976" y="1935125"/>
            <a:ext cx="2593848" cy="3685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矩形 12"/>
          <p:cNvSpPr/>
          <p:nvPr/>
        </p:nvSpPr>
        <p:spPr>
          <a:xfrm>
            <a:off x="8667068" y="6299423"/>
            <a:ext cx="2950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4790">
              <a:lnSpc>
                <a:spcPct val="100000"/>
              </a:lnSpc>
            </a:pPr>
            <a:r>
              <a:rPr lang="zh-CN" altLang="en-US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基因检测：解密生命密码</a:t>
            </a:r>
            <a:endParaRPr lang="zh-CN" altLang="en-US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10" name="爆炸形 1 9"/>
          <p:cNvSpPr/>
          <p:nvPr/>
        </p:nvSpPr>
        <p:spPr>
          <a:xfrm>
            <a:off x="5636525" y="2225066"/>
            <a:ext cx="3330054" cy="2093958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不见不</a:t>
            </a:r>
            <a:r>
              <a:rPr lang="zh-CN" alt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</a:t>
            </a:r>
            <a:endParaRPr lang="zh-CN" altLang="en-US" sz="3200" b="1" dirty="0" smtClean="0">
              <a:solidFill>
                <a:srgbClr val="FF000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32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基因图片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 bwMode="auto">
          <a:xfrm>
            <a:off x="5336275" y="1869743"/>
            <a:ext cx="6637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每个人都需要拥有一本含有个</a:t>
            </a:r>
            <a:r>
              <a:rPr lang="zh-CN" altLang="en-US" sz="3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人遗</a:t>
            </a:r>
            <a:r>
              <a:rPr lang="zh-CN" altLang="en-US" sz="3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传信息的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“生命说明书”</a:t>
            </a:r>
            <a:r>
              <a:rPr lang="zh-CN" altLang="en-US" sz="3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7233313" y="3248167"/>
            <a:ext cx="465758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微软雅黑" charset="0"/>
              </a:rPr>
              <a:t>----</a:t>
            </a:r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微软雅黑" charset="0"/>
              </a:rPr>
              <a:t>世界贝尔奖</a:t>
            </a:r>
            <a:r>
              <a:rPr lang="zh-CN" altLang="en-US" sz="2400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微软雅黑" charset="0"/>
              </a:rPr>
              <a:t>得主</a:t>
            </a:r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微软雅黑" charset="0"/>
              </a:rPr>
              <a:t>：</a:t>
            </a:r>
            <a:endParaRPr lang="en-US" altLang="zh-CN" sz="2400" b="1" dirty="0" smtClean="0">
              <a:solidFill>
                <a:srgbClr val="7030A0"/>
              </a:solidFill>
              <a:latin typeface="微软雅黑" pitchFamily="34" charset="-122"/>
              <a:ea typeface="微软雅黑" pitchFamily="34" charset="-122"/>
              <a:cs typeface="楷体" panose="02010609060101010101" charset="-122"/>
              <a:sym typeface="楷体" panose="02010609060101010101" charset="-122"/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楷体" panose="02010609060101010101" charset="-122"/>
                <a:sym typeface="楷体" panose="02010609060101010101" charset="-122"/>
              </a:rPr>
              <a:t>       “</a:t>
            </a:r>
            <a:r>
              <a:rPr lang="en-US" altLang="zh-CN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楷体" panose="02010609060101010101" charset="-122"/>
                <a:sym typeface="楷体" panose="02010609060101010101" charset="-122"/>
              </a:rPr>
              <a:t>DNA</a:t>
            </a:r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楷体" panose="02010609060101010101" charset="-122"/>
                <a:sym typeface="楷体" panose="02010609060101010101" charset="-122"/>
              </a:rPr>
              <a:t>之父” 詹姆斯∙沃森</a:t>
            </a:r>
            <a:endParaRPr lang="zh-CN" altLang="en-US" sz="2400" dirty="0" smtClean="0">
              <a:solidFill>
                <a:srgbClr val="7030A0"/>
              </a:solidFill>
            </a:endParaRPr>
          </a:p>
          <a:p>
            <a:endParaRPr lang="zh-CN" altLang="en-US" sz="2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cs typeface="微软雅黑" charset="0"/>
            </a:endParaRPr>
          </a:p>
        </p:txBody>
      </p:sp>
      <p:sp>
        <p:nvSpPr>
          <p:cNvPr id="6" name="矩形 7"/>
          <p:cNvSpPr>
            <a:spLocks noChangeArrowheads="1"/>
          </p:cNvSpPr>
          <p:nvPr/>
        </p:nvSpPr>
        <p:spPr bwMode="auto">
          <a:xfrm>
            <a:off x="5636830" y="4408228"/>
            <a:ext cx="7214121" cy="65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cs typeface="微软雅黑" charset="0"/>
              </a:rPr>
              <a:t>告诉我们生命该如何正确使用！</a:t>
            </a:r>
            <a:endParaRPr lang="zh-CN" altLang="en-US" sz="36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cs typeface="微软雅黑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9CDF351-E8DC-45EB-9163-325C31739E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322" y="17419"/>
            <a:ext cx="1131769" cy="967638"/>
          </a:xfrm>
          <a:prstGeom prst="rect">
            <a:avLst/>
          </a:prstGeom>
        </p:spPr>
      </p:pic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2DF656B0-0E25-41ED-8A26-0485B89881E8}"/>
              </a:ext>
            </a:extLst>
          </p:cNvPr>
          <p:cNvSpPr txBox="1"/>
          <p:nvPr/>
        </p:nvSpPr>
        <p:spPr>
          <a:xfrm>
            <a:off x="11021097" y="95306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/>
              <a:t>赛托森</a:t>
            </a:r>
          </a:p>
        </p:txBody>
      </p:sp>
      <p:sp>
        <p:nvSpPr>
          <p:cNvPr id="11" name="矩形 10"/>
          <p:cNvSpPr/>
          <p:nvPr/>
        </p:nvSpPr>
        <p:spPr>
          <a:xfrm rot="20961498">
            <a:off x="1990" y="734852"/>
            <a:ext cx="80303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你想了解自己，</a:t>
            </a:r>
            <a:r>
              <a:rPr lang="zh-CN" altLang="en-US" sz="4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掌控</a:t>
            </a:r>
            <a:r>
              <a:rPr lang="zh-CN" altLang="en-US" sz="44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健康？？？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2315" y="2047164"/>
            <a:ext cx="4029885" cy="314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382136" y="5595582"/>
            <a:ext cx="845706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相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约</a:t>
            </a:r>
            <a:r>
              <a:rPr lang="en-US" altLang="zh-CN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日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，让</a:t>
            </a:r>
            <a:r>
              <a:rPr lang="zh-CN" alt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您的健康您</a:t>
            </a:r>
            <a:r>
              <a:rPr lang="zh-CN" altLang="en-US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做主</a:t>
            </a:r>
            <a:r>
              <a:rPr lang="zh-CN" altLang="en-US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！！</a:t>
            </a:r>
            <a:endParaRPr lang="en-US" altLang="zh-CN" sz="4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object 21"/>
          <p:cNvSpPr/>
          <p:nvPr/>
        </p:nvSpPr>
        <p:spPr>
          <a:xfrm>
            <a:off x="8631936" y="4833655"/>
            <a:ext cx="3560064" cy="22890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RATE_QUIZZES" val="0"/>
  <p:tag name="ISPRING_SCORM_PASSING_SCORE" val="0.000000"/>
  <p:tag name="ISPRING_ULTRA_SCORM_COURSE_ID" val="5CA1C5AF-8B3B-410D-82E2-8E6B7D4785E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D:\ppt\第九批\487532"/>
  <p:tag name="ISPRING_FIRST_PUBLISH" val="1"/>
</p:tagLst>
</file>

<file path=ppt/theme/theme1.xml><?xml version="1.0" encoding="utf-8"?>
<a:theme xmlns:a="http://schemas.openxmlformats.org/drawingml/2006/main" name="包图主题2">
  <a:themeElements>
    <a:clrScheme name="自定义 324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64D2"/>
      </a:accent1>
      <a:accent2>
        <a:srgbClr val="004A9D"/>
      </a:accent2>
      <a:accent3>
        <a:srgbClr val="0064D2"/>
      </a:accent3>
      <a:accent4>
        <a:srgbClr val="004A9D"/>
      </a:accent4>
      <a:accent5>
        <a:srgbClr val="0064D2"/>
      </a:accent5>
      <a:accent6>
        <a:srgbClr val="004A9D"/>
      </a:accent6>
      <a:hlink>
        <a:srgbClr val="0064D2"/>
      </a:hlink>
      <a:folHlink>
        <a:srgbClr val="BFBFBF"/>
      </a:folHlink>
    </a:clrScheme>
    <a:fontScheme name="zc3a3gli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800" b="1" dirty="0" smtClean="0">
            <a:latin typeface="方正粗黑宋简体" pitchFamily="2" charset="-122"/>
            <a:ea typeface="方正粗黑宋简体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7432</TotalTime>
  <Words>177</Words>
  <Application>Microsoft Office PowerPoint</Application>
  <PresentationFormat>自定义</PresentationFormat>
  <Paragraphs>16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Times New Roman</vt:lpstr>
      <vt:lpstr>楷体</vt:lpstr>
      <vt:lpstr>字魂59号-创粗黑</vt:lpstr>
      <vt:lpstr>微软雅黑</vt:lpstr>
      <vt:lpstr>方正粗黑宋简体</vt:lpstr>
      <vt:lpstr>包图主题2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xbany</cp:lastModifiedBy>
  <cp:revision>791</cp:revision>
  <dcterms:created xsi:type="dcterms:W3CDTF">2017-08-18T03:02:00Z</dcterms:created>
  <dcterms:modified xsi:type="dcterms:W3CDTF">2019-12-17T01:46:42Z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